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44" r:id="rId2"/>
  </p:sldMasterIdLst>
  <p:sldIdLst>
    <p:sldId id="256" r:id="rId3"/>
    <p:sldId id="284" r:id="rId4"/>
    <p:sldId id="260" r:id="rId5"/>
    <p:sldId id="28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15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5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5000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15000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5000"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15000"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5000"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5000"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5000"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5000"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 advClick="0" advTm="15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5000"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 advTm="15000"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5000"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5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15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5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5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5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5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5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Click="0" advTm="15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 advClick="0" advTm="15000"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15AFBAB-9B8A-4440-A897-114DB0351158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D79008A-4B9B-4D1E-974A-A189AE1679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 advClick="0" advTm="15000">
    <p:dissolve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05200"/>
            <a:ext cx="7851648" cy="1828800"/>
          </a:xfrm>
        </p:spPr>
        <p:txBody>
          <a:bodyPr/>
          <a:lstStyle/>
          <a:p>
            <a:pPr algn="ctr"/>
            <a:r>
              <a:rPr lang="si-LK" sz="5400" dirty="0" smtClean="0">
                <a:solidFill>
                  <a:srgbClr val="FF0000"/>
                </a:solidFill>
                <a:effectLst/>
              </a:rPr>
              <a:t>නැණසල පරිගණක පුහුණු </a:t>
            </a:r>
            <a:r>
              <a:rPr lang="si-LK" dirty="0" smtClean="0">
                <a:solidFill>
                  <a:srgbClr val="FF0000"/>
                </a:solidFill>
                <a:effectLst/>
              </a:rPr>
              <a:t>මධ්‍යස්ථානය</a:t>
            </a:r>
            <a:endParaRPr lang="en-US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328" y="5334000"/>
            <a:ext cx="7854696" cy="914400"/>
          </a:xfrm>
        </p:spPr>
        <p:txBody>
          <a:bodyPr>
            <a:noAutofit/>
          </a:bodyPr>
          <a:lstStyle/>
          <a:p>
            <a:pPr algn="ctr"/>
            <a:r>
              <a:rPr lang="si-LK" sz="2800" b="1" dirty="0" smtClean="0">
                <a:solidFill>
                  <a:srgbClr val="FF0000"/>
                </a:solidFill>
              </a:rPr>
              <a:t>මහා  නගර සභාව </a:t>
            </a:r>
            <a:endParaRPr lang="si-LK" sz="2800" b="1" dirty="0">
              <a:solidFill>
                <a:srgbClr val="FF0000"/>
              </a:solidFill>
            </a:endParaRPr>
          </a:p>
          <a:p>
            <a:pPr algn="ctr"/>
            <a:r>
              <a:rPr lang="si-LK" sz="2800" b="1" dirty="0" smtClean="0">
                <a:solidFill>
                  <a:srgbClr val="FF0000"/>
                </a:solidFill>
              </a:rPr>
              <a:t>අනුරාධපුර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556002"/>
          </a:xfrm>
          <a:prstGeom prst="rect">
            <a:avLst/>
          </a:prstGeom>
        </p:spPr>
      </p:pic>
    </p:spTree>
  </p:cSld>
  <p:clrMapOvr>
    <a:masterClrMapping/>
  </p:clrMapOvr>
  <p:transition spd="slow" advClick="0" advTm="1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729018"/>
            <a:ext cx="8080248" cy="6096000"/>
          </a:xfrm>
        </p:spPr>
        <p:txBody>
          <a:bodyPr>
            <a:normAutofit/>
          </a:bodyPr>
          <a:lstStyle/>
          <a:p>
            <a:pPr algn="ctr"/>
            <a:r>
              <a:rPr lang="si-LK" sz="4000" dirty="0"/>
              <a:t>මහා නගර සභාව පරිපාලනය යටතේ ක්‍රියාත්මක වන තොරතුරු තාක්ෂණය ව්‍යාප්ත කිරීමේ ව්‍යාපෘතිය යටත</a:t>
            </a:r>
            <a:r>
              <a:rPr lang="si-LK" sz="4000" dirty="0" smtClean="0"/>
              <a:t>ේ</a:t>
            </a:r>
            <a:r>
              <a:rPr lang="en-US" sz="4000" dirty="0" smtClean="0"/>
              <a:t> </a:t>
            </a:r>
            <a:r>
              <a:rPr lang="si-LK" sz="4000" dirty="0" smtClean="0"/>
              <a:t>ක්‍රියාත්මතක වන න</a:t>
            </a:r>
            <a:r>
              <a:rPr lang="si-LK" sz="4000" dirty="0"/>
              <a:t>ැණසල පරිගණක පුහුණු මධ්‍යස්ථා</a:t>
            </a:r>
            <a:r>
              <a:rPr lang="si-LK" sz="4000" dirty="0" smtClean="0"/>
              <a:t>නය. </a:t>
            </a:r>
          </a:p>
          <a:p>
            <a:endParaRPr lang="si-LK" dirty="0"/>
          </a:p>
        </p:txBody>
      </p:sp>
    </p:spTree>
    <p:extLst>
      <p:ext uri="{BB962C8B-B14F-4D97-AF65-F5344CB8AC3E}">
        <p14:creationId xmlns:p14="http://schemas.microsoft.com/office/powerpoint/2010/main" val="4138090076"/>
      </p:ext>
    </p:extLst>
  </p:cSld>
  <p:clrMapOvr>
    <a:masterClrMapping/>
  </p:clrMapOvr>
  <p:transition spd="slow" advClick="0" advTm="15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560" y="548440"/>
            <a:ext cx="8686800" cy="1432760"/>
          </a:xfrm>
        </p:spPr>
        <p:txBody>
          <a:bodyPr>
            <a:normAutofit fontScale="90000"/>
          </a:bodyPr>
          <a:lstStyle/>
          <a:p>
            <a:pPr algn="ctr"/>
            <a:r>
              <a:rPr lang="si-LK" sz="3600" dirty="0" smtClean="0"/>
              <a:t>නැණසල පරිගණක පුහුණු මධ්‍යස්ථානයතුල දැනට ක්‍රීයාත්මක කෙරෙන පරිගණක පාඨමාලාවන</a:t>
            </a:r>
            <a:r>
              <a:rPr lang="si-LK" sz="3600" dirty="0" smtClean="0"/>
              <a:t>්</a:t>
            </a:r>
            <a:r>
              <a:rPr lang="en-US" sz="3600" dirty="0" smtClean="0"/>
              <a:t> </a:t>
            </a:r>
            <a:r>
              <a:rPr lang="si-LK" sz="3600" dirty="0" smtClean="0"/>
              <a:t>හා අදාල මිල ගණන්</a:t>
            </a:r>
            <a:r>
              <a:rPr lang="si-LK" dirty="0" smtClean="0"/>
              <a:t/>
            </a:r>
            <a:br>
              <a:rPr lang="si-LK" dirty="0" smtClean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600200"/>
            <a:ext cx="8686800" cy="3733800"/>
          </a:xfrm>
          <a:prstGeom prst="rect">
            <a:avLst/>
          </a:prstGeo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i-LK" sz="4700" b="1" i="0" u="none" strike="noStrike" kern="1200" cap="none" spc="0" normalizeH="0" noProof="0" dirty="0" smtClean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1" y="2408321"/>
            <a:ext cx="8923361" cy="2117558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975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i-LK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	</a:t>
            </a:r>
            <a:r>
              <a:rPr kumimoji="0" lang="si-LK" sz="47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	</a:t>
            </a:r>
            <a:endParaRPr kumimoji="0" lang="en-US" sz="47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i-LK" sz="4700" b="1" dirty="0" smtClean="0">
                <a:solidFill>
                  <a:schemeClr val="accent1">
                    <a:satMod val="150000"/>
                  </a:schemeClr>
                </a:solidFill>
                <a:latin typeface="+mj-lt"/>
                <a:ea typeface="+mj-ea"/>
                <a:cs typeface="+mj-cs"/>
              </a:rPr>
              <a:t>		</a:t>
            </a:r>
            <a:r>
              <a:rPr kumimoji="0" lang="si-LK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		</a:t>
            </a:r>
            <a:r>
              <a:rPr lang="si-LK" sz="4700" b="1" baseline="0" dirty="0" smtClean="0">
                <a:solidFill>
                  <a:schemeClr val="accent1">
                    <a:satMod val="150000"/>
                  </a:schemeClr>
                </a:solidFill>
                <a:latin typeface="+mj-lt"/>
                <a:ea typeface="+mj-ea"/>
                <a:cs typeface="+mj-cs"/>
              </a:rPr>
              <a:t>		</a:t>
            </a:r>
            <a:endParaRPr kumimoji="0" lang="en-US" sz="47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081131"/>
              </p:ext>
            </p:extLst>
          </p:nvPr>
        </p:nvGraphicFramePr>
        <p:xfrm>
          <a:off x="457200" y="2209800"/>
          <a:ext cx="8145440" cy="2579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9241"/>
                <a:gridCol w="990600"/>
                <a:gridCol w="1524000"/>
                <a:gridCol w="1371599"/>
              </a:tblGrid>
              <a:tr h="757988">
                <a:tc>
                  <a:txBody>
                    <a:bodyPr/>
                    <a:lstStyle/>
                    <a:p>
                      <a:pPr algn="ctr"/>
                      <a:r>
                        <a:rPr lang="si-LK" sz="2400" dirty="0" smtClean="0">
                          <a:solidFill>
                            <a:srgbClr val="002060"/>
                          </a:solidFill>
                        </a:rPr>
                        <a:t>පාඨමාලාවේ</a:t>
                      </a:r>
                      <a:r>
                        <a:rPr lang="si-LK" sz="2400" baseline="0" dirty="0" smtClean="0">
                          <a:solidFill>
                            <a:srgbClr val="002060"/>
                          </a:solidFill>
                        </a:rPr>
                        <a:t> නම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i-LK" sz="2400" dirty="0" smtClean="0">
                          <a:solidFill>
                            <a:srgbClr val="002060"/>
                          </a:solidFill>
                        </a:rPr>
                        <a:t>කාලය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i-LK" sz="2400" dirty="0" smtClean="0">
                          <a:solidFill>
                            <a:srgbClr val="002060"/>
                          </a:solidFill>
                        </a:rPr>
                        <a:t>ශිෂ්‍යත්ව පාඨමාලාව 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i-LK" sz="2400" dirty="0" smtClean="0">
                          <a:solidFill>
                            <a:srgbClr val="002060"/>
                          </a:solidFill>
                        </a:rPr>
                        <a:t>සහනදායි ගාස්තු</a:t>
                      </a:r>
                      <a:r>
                        <a:rPr lang="si-LK" sz="24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439153">
                <a:tc>
                  <a:txBody>
                    <a:bodyPr/>
                    <a:lstStyle/>
                    <a:p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Computer Certificate Course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i-LK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මාස</a:t>
                      </a:r>
                      <a:r>
                        <a:rPr kumimoji="0" lang="si-LK" sz="18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i-LK" dirty="0" smtClean="0"/>
                        <a:t>නොමිලේ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i-LK" dirty="0" smtClean="0"/>
                        <a:t>රු.6000.00</a:t>
                      </a:r>
                    </a:p>
                  </a:txBody>
                  <a:tcPr/>
                </a:tc>
              </a:tr>
              <a:tr h="439153"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Computer Graphic Design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i-LK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මාස </a:t>
                      </a:r>
                      <a:r>
                        <a:rPr kumimoji="0"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i-LK" dirty="0" smtClean="0"/>
                        <a:t>නොමිලේ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i-LK" dirty="0" smtClean="0"/>
                        <a:t>රු.6000.00</a:t>
                      </a:r>
                    </a:p>
                  </a:txBody>
                  <a:tcPr/>
                </a:tc>
              </a:tr>
              <a:tr h="439153">
                <a:tc>
                  <a:txBody>
                    <a:bodyPr/>
                    <a:lstStyle/>
                    <a:p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Computer Hardware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i-LK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මාස 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i-LK" dirty="0" smtClean="0"/>
                        <a:t>නොමිලේ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i-LK" dirty="0" smtClean="0"/>
                        <a:t>රු.4500.00</a:t>
                      </a:r>
                    </a:p>
                  </a:txBody>
                  <a:tcPr/>
                </a:tc>
              </a:tr>
              <a:tr h="4391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Computer Certificate Course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– Kids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i-LK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මාස</a:t>
                      </a:r>
                      <a:r>
                        <a:rPr kumimoji="0" lang="si-LK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i-LK" dirty="0" smtClean="0"/>
                        <a:t>නොමිලේ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i-LK" dirty="0" smtClean="0"/>
                        <a:t>රු.3000.00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 advTm="15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i-LK" dirty="0" smtClean="0"/>
              <a:t>නැණසල සේවාවන්</a:t>
            </a:r>
            <a:endParaRPr lang="si-L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2971800"/>
            <a:ext cx="8763000" cy="30480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i-LK" sz="2800" b="1" dirty="0" smtClean="0">
                <a:solidFill>
                  <a:schemeClr val="bg1"/>
                </a:solidFill>
              </a:rPr>
              <a:t>පරිගණක පාඨමාලාවන් පැවැත්වීම.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i-LK" sz="2800" b="1" smtClean="0">
                <a:solidFill>
                  <a:schemeClr val="bg1"/>
                </a:solidFill>
              </a:rPr>
              <a:t>න</a:t>
            </a:r>
            <a:r>
              <a:rPr lang="si-LK" sz="2800" b="1" dirty="0" smtClean="0">
                <a:solidFill>
                  <a:schemeClr val="bg1"/>
                </a:solidFill>
              </a:rPr>
              <a:t>ිල</a:t>
            </a:r>
            <a:r>
              <a:rPr lang="si-LK" sz="2800" b="1" dirty="0">
                <a:solidFill>
                  <a:schemeClr val="bg1"/>
                </a:solidFill>
              </a:rPr>
              <a:t> </a:t>
            </a:r>
            <a:r>
              <a:rPr lang="si-LK" sz="2800" b="1" dirty="0" smtClean="0">
                <a:solidFill>
                  <a:schemeClr val="bg1"/>
                </a:solidFill>
              </a:rPr>
              <a:t>වෙබ් පිටුව හා පේස්බුක් පිටුව  නඩත්තු කිරීම.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i-LK" sz="2800" b="1" dirty="0" smtClean="0">
                <a:solidFill>
                  <a:schemeClr val="bg1"/>
                </a:solidFill>
              </a:rPr>
              <a:t>කාර්යය මණ්ඩලය වෙත අවශ්‍ය වු විට පරිගණක පුහුණුව හා පරිගණක කටයුතු වෙනුවෙන් අවශ්‍ය සහයෝගය ලබා දීම.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i-LK" sz="2800" b="1" dirty="0" smtClean="0">
                <a:solidFill>
                  <a:schemeClr val="bg1"/>
                </a:solidFill>
              </a:rPr>
              <a:t>පරිගණක ආශ්‍රිත නිර්මාණ කටයුතු සිදුකර දීම.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i-LK" sz="2800" b="1" dirty="0" smtClean="0">
                <a:solidFill>
                  <a:schemeClr val="bg1"/>
                </a:solidFill>
              </a:rPr>
              <a:t>පරිගණක නඩත්තු කටයුතු.</a:t>
            </a:r>
            <a:endParaRPr lang="si-LK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282275"/>
      </p:ext>
    </p:extLst>
  </p:cSld>
  <p:clrMapOvr>
    <a:masterClrMapping/>
  </p:clrMapOvr>
  <p:transition spd="slow" advClick="0" advTm="15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1530</TotalTime>
  <Words>449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Constantia</vt:lpstr>
      <vt:lpstr>Corbel</vt:lpstr>
      <vt:lpstr>Iskoola Pota</vt:lpstr>
      <vt:lpstr>Wingdings</vt:lpstr>
      <vt:lpstr>Wingdings 2</vt:lpstr>
      <vt:lpstr>Wingdings 3</vt:lpstr>
      <vt:lpstr>Flow</vt:lpstr>
      <vt:lpstr>Module</vt:lpstr>
      <vt:lpstr>නැණසල පරිගණක පුහුණු මධ්‍යස්ථානය</vt:lpstr>
      <vt:lpstr>PowerPoint Presentation</vt:lpstr>
      <vt:lpstr>නැණසල පරිගණක පුහුණු මධ්‍යස්ථානයතුල දැනට ක්‍රීයාත්මක කෙරෙන පරිගණක පාඨමාලාවන් හා අදාල මිල ගණන් </vt:lpstr>
      <vt:lpstr>නැණසල සේවාවන්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නැණසල පරිගණක පුහුණු මධ්‍යස්ථානය</dc:title>
  <dc:creator>AmeeThanu</dc:creator>
  <cp:lastModifiedBy>buddika sir</cp:lastModifiedBy>
  <cp:revision>84</cp:revision>
  <dcterms:created xsi:type="dcterms:W3CDTF">2016-04-21T16:42:00Z</dcterms:created>
  <dcterms:modified xsi:type="dcterms:W3CDTF">2023-07-24T10:10:45Z</dcterms:modified>
</cp:coreProperties>
</file>